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15.01.2024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 января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5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</a:t>
            </a:r>
            <a:r>
              <a:rPr lang="ru-RU" sz="25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5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 в декабре по НДФЛ и страховым взносам. Завершение переходного периода, связанного с внедрением ЕНС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Предоставление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документов на государственную регистрацию ЮЛ и ИП в электронном виде. Основные причины отказов при государственной регистрации. 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Типовых уставов Обществами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Сальдо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ЕНС: платежные документы, порядок резервирование платежей, заявление об отмене зачета.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января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Последствия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выплаты «Зарплаты в конверте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ЕПГУ.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получении социального налогового вычета в упрощенном порядке с 01.01.2024 года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2167</TotalTime>
  <Words>104</Words>
  <Application>Microsoft Office PowerPoint</Application>
  <PresentationFormat>Лист A4 (210x297 мм)</PresentationFormat>
  <Paragraphs>31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264</cp:revision>
  <cp:lastPrinted>2023-03-24T03:51:23Z</cp:lastPrinted>
  <dcterms:created xsi:type="dcterms:W3CDTF">2020-04-10T13:09:37Z</dcterms:created>
  <dcterms:modified xsi:type="dcterms:W3CDTF">2024-01-15T04:34:29Z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